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5"/>
  </p:normalViewPr>
  <p:slideViewPr>
    <p:cSldViewPr snapToGrid="0" snapToObjects="1">
      <p:cViewPr varScale="1">
        <p:scale>
          <a:sx n="116" d="100"/>
          <a:sy n="116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76323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85658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5263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0078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5128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52441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5153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2683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1374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2741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254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B50756A-E30E-9149-AE83-BB294D4F2260}" type="datetimeFigureOut">
              <a:rPr kumimoji="1" lang="zh-TW" altLang="en-US" smtClean="0"/>
              <a:t>2021/6/15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AED44916-C184-A143-AB16-8A21F1789B9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85728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3d.com/3d-model/locomotive-virginia-84536.html" TargetMode="External"/><Relationship Id="rId2" Type="http://schemas.openxmlformats.org/officeDocument/2006/relationships/hyperlink" Target="https://www.youtube.com/watch?v=I1qo9ZxoF04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C3D9A1-CF32-C142-89CA-125906443A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期末專案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015C79-E166-794A-8FB3-B820AA77F3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/>
              <a:t>資科三 </a:t>
            </a:r>
            <a:r>
              <a:rPr kumimoji="1" lang="en-US" altLang="zh-TW" dirty="0"/>
              <a:t>107703033 </a:t>
            </a:r>
            <a:r>
              <a:rPr kumimoji="1" lang="zh-TW" altLang="en-US" dirty="0"/>
              <a:t>陳品妤</a:t>
            </a:r>
          </a:p>
        </p:txBody>
      </p:sp>
    </p:spTree>
    <p:extLst>
      <p:ext uri="{BB962C8B-B14F-4D97-AF65-F5344CB8AC3E}">
        <p14:creationId xmlns:p14="http://schemas.microsoft.com/office/powerpoint/2010/main" val="4214397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336E80-4B68-D149-93EF-6817AB8CF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成果展現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1B79EE-5639-8C41-A325-6AA950237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692843"/>
          </a:xfrm>
        </p:spPr>
        <p:txBody>
          <a:bodyPr/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www.youtube.com</a:t>
            </a:r>
            <a:r>
              <a:rPr kumimoji="1" lang="en" altLang="zh-TW" dirty="0"/>
              <a:t>/</a:t>
            </a:r>
            <a:r>
              <a:rPr kumimoji="1" lang="en" altLang="zh-TW" dirty="0" err="1"/>
              <a:t>watch?v</a:t>
            </a:r>
            <a:r>
              <a:rPr kumimoji="1" lang="en" altLang="zh-TW" dirty="0"/>
              <a:t>=ETlq45_pyoE</a:t>
            </a:r>
            <a:endParaRPr kumimoji="1" lang="zh-TW" altLang="en-US" dirty="0"/>
          </a:p>
        </p:txBody>
      </p:sp>
      <p:pic>
        <p:nvPicPr>
          <p:cNvPr id="5" name="final" descr="final">
            <a:hlinkClick r:id="" action="ppaction://media"/>
            <a:extLst>
              <a:ext uri="{FF2B5EF4-FFF2-40B4-BE49-F238E27FC236}">
                <a16:creationId xmlns:a16="http://schemas.microsoft.com/office/drawing/2014/main" id="{3D8D1C3C-1821-F348-BC56-48008B5B69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20528" y="1436372"/>
            <a:ext cx="8102257" cy="455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7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3939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02EAA8-6781-284F-AC9A-36A53D4EE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特色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368334-F098-B749-8EDC-1F5019319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kumimoji="1" lang="zh-TW" altLang="en-US" dirty="0"/>
              <a:t>使用定格動畫的剪輯</a:t>
            </a:r>
            <a:endParaRPr kumimoji="1" lang="en-US" altLang="zh-TW" dirty="0"/>
          </a:p>
          <a:p>
            <a:pPr>
              <a:lnSpc>
                <a:spcPct val="200000"/>
              </a:lnSpc>
            </a:pPr>
            <a:r>
              <a:rPr kumimoji="1" lang="zh-TW" altLang="en-US" dirty="0"/>
              <a:t>文字部分以手寫定格動畫呈現</a:t>
            </a:r>
          </a:p>
        </p:txBody>
      </p:sp>
    </p:spTree>
    <p:extLst>
      <p:ext uri="{BB962C8B-B14F-4D97-AF65-F5344CB8AC3E}">
        <p14:creationId xmlns:p14="http://schemas.microsoft.com/office/powerpoint/2010/main" val="4168098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02EAA8-6781-284F-AC9A-36A53D4EE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使用軟題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368334-F098-B749-8EDC-1F5019319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kumimoji="1" lang="zh-TW" altLang="en-US" dirty="0"/>
              <a:t>人物建模：</a:t>
            </a:r>
            <a:r>
              <a:rPr kumimoji="1" lang="en-US" altLang="zh-TW" dirty="0" err="1"/>
              <a:t>VRoid</a:t>
            </a:r>
            <a:endParaRPr kumimoji="1" lang="en-US" altLang="zh-TW" dirty="0"/>
          </a:p>
          <a:p>
            <a:pPr>
              <a:lnSpc>
                <a:spcPct val="200000"/>
              </a:lnSpc>
            </a:pPr>
            <a:r>
              <a:rPr kumimoji="1" lang="zh-CN" altLang="en-US" dirty="0"/>
              <a:t>場景建模：</a:t>
            </a:r>
            <a:r>
              <a:rPr kumimoji="1" lang="en-US" altLang="zh-CN" dirty="0"/>
              <a:t>Shapr3D</a:t>
            </a:r>
          </a:p>
          <a:p>
            <a:pPr>
              <a:lnSpc>
                <a:spcPct val="200000"/>
              </a:lnSpc>
            </a:pPr>
            <a:r>
              <a:rPr kumimoji="1" lang="zh-CN" altLang="en-US" dirty="0"/>
              <a:t>動畫製作：</a:t>
            </a:r>
            <a:r>
              <a:rPr kumimoji="1" lang="en-US" altLang="zh-CN" dirty="0"/>
              <a:t>Maya</a:t>
            </a:r>
          </a:p>
          <a:p>
            <a:pPr>
              <a:lnSpc>
                <a:spcPct val="200000"/>
              </a:lnSpc>
            </a:pPr>
            <a:r>
              <a:rPr kumimoji="1" lang="zh-CN" altLang="en-US" dirty="0"/>
              <a:t>影片剪輯：</a:t>
            </a:r>
            <a:r>
              <a:rPr kumimoji="1" lang="en-US" altLang="zh-CN" dirty="0"/>
              <a:t>Premiere 2019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36118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5AFC55-AC4A-EA4B-9089-088AF3790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使用素材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F55EFE-8824-1043-93A0-DC99B003A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2151" y="702158"/>
            <a:ext cx="7315200" cy="556919"/>
          </a:xfrm>
        </p:spPr>
        <p:txBody>
          <a:bodyPr/>
          <a:lstStyle/>
          <a:p>
            <a:r>
              <a:rPr kumimoji="1" lang="en-US" altLang="zh-TW" dirty="0"/>
              <a:t>Texture</a:t>
            </a:r>
            <a:r>
              <a:rPr kumimoji="1" lang="zh-TW" altLang="en-US" dirty="0"/>
              <a:t>：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4DBDACF-F2C0-294D-8B0A-99BB6A33F4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8030210"/>
              </p:ext>
            </p:extLst>
          </p:nvPr>
        </p:nvGraphicFramePr>
        <p:xfrm>
          <a:off x="3792151" y="1499808"/>
          <a:ext cx="6988724" cy="2421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4362">
                  <a:extLst>
                    <a:ext uri="{9D8B030D-6E8A-4147-A177-3AD203B41FA5}">
                      <a16:colId xmlns:a16="http://schemas.microsoft.com/office/drawing/2014/main" val="1287919900"/>
                    </a:ext>
                  </a:extLst>
                </a:gridCol>
                <a:gridCol w="3494362">
                  <a:extLst>
                    <a:ext uri="{9D8B030D-6E8A-4147-A177-3AD203B41FA5}">
                      <a16:colId xmlns:a16="http://schemas.microsoft.com/office/drawing/2014/main" val="546509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名稱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來源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286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天空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https://</a:t>
                      </a:r>
                      <a:r>
                        <a:rPr lang="e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www.pinterest.com</a:t>
                      </a:r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/pin/387942955385519792/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842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草地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http://</a:t>
                      </a:r>
                      <a:r>
                        <a:rPr lang="e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texturelib.com</a:t>
                      </a:r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/?_</a:t>
                      </a:r>
                      <a:r>
                        <a:rPr lang="e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escaped_fragment</a:t>
                      </a:r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_=/category/?path=/Textures/grass/grass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8771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磚頭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https://www.3dmd.net/gallery/displayimage-222.html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88214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圍籬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https://</a:t>
                      </a:r>
                      <a:r>
                        <a:rPr lang="en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www.pixcove.com</a:t>
                      </a:r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/ivy-textures-partition-backgrounds-texture-feel-wall-nature-countryside-boards-vine-garden-wood-creeper-pattern/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71524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樹葉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https://www.123rf.com/photo_12753574_texture-of-green-plant.html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1840458"/>
                  </a:ext>
                </a:extLst>
              </a:tr>
            </a:tbl>
          </a:graphicData>
        </a:graphic>
      </p:graphicFrame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FAC6FE29-B662-E64A-8A62-C7E374CCD199}"/>
              </a:ext>
            </a:extLst>
          </p:cNvPr>
          <p:cNvSpPr txBox="1">
            <a:spLocks/>
          </p:cNvSpPr>
          <p:nvPr/>
        </p:nvSpPr>
        <p:spPr>
          <a:xfrm>
            <a:off x="3792151" y="4017410"/>
            <a:ext cx="7315200" cy="1707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dirty="0"/>
              <a:t>Music</a:t>
            </a:r>
            <a:r>
              <a:rPr kumimoji="1" lang="zh-TW" altLang="en-US" dirty="0"/>
              <a:t>：</a:t>
            </a:r>
            <a:r>
              <a:rPr kumimoji="1" lang="ja-JP" altLang="en-US"/>
              <a:t>いかないで／まふまふ</a:t>
            </a:r>
            <a:r>
              <a:rPr kumimoji="1" lang="en-US" altLang="ja-JP" dirty="0"/>
              <a:t>【</a:t>
            </a:r>
            <a:r>
              <a:rPr kumimoji="1" lang="zh-TW" altLang="en-US" dirty="0"/>
              <a:t>歌</a:t>
            </a:r>
            <a:r>
              <a:rPr kumimoji="1" lang="ja-JP" altLang="en-US"/>
              <a:t>ってみた</a:t>
            </a:r>
            <a:r>
              <a:rPr kumimoji="1" lang="en-US" altLang="ja-JP" dirty="0"/>
              <a:t>】</a:t>
            </a:r>
          </a:p>
          <a:p>
            <a:pPr marL="0" indent="0">
              <a:buNone/>
            </a:pPr>
            <a:r>
              <a:rPr kumimoji="1" lang="en-US" altLang="zh-TW" dirty="0">
                <a:hlinkClick r:id="rId2"/>
              </a:rPr>
              <a:t>https://www.youtube.com/watch?v=I1qo9ZxoF04</a:t>
            </a:r>
            <a:endParaRPr kumimoji="1" lang="en-US" altLang="zh-TW" dirty="0"/>
          </a:p>
          <a:p>
            <a:r>
              <a:rPr kumimoji="1" lang="en-US" altLang="zh-TW" dirty="0"/>
              <a:t>Model</a:t>
            </a:r>
            <a:r>
              <a:rPr kumimoji="1" lang="zh-TW" altLang="en-US" dirty="0"/>
              <a:t>：</a:t>
            </a:r>
            <a:r>
              <a:rPr kumimoji="1" lang="en" altLang="zh-TW" dirty="0"/>
              <a:t> </a:t>
            </a:r>
            <a:r>
              <a:rPr kumimoji="1" lang="zh-CN" altLang="en-US" dirty="0"/>
              <a:t>火車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" altLang="zh-TW" dirty="0">
                <a:hlinkClick r:id="rId3"/>
              </a:rPr>
              <a:t>https://free3d.com/3d-model/locomotive-virginia-84536.html</a:t>
            </a:r>
            <a:endParaRPr kumimoji="1" lang="en" altLang="zh-TW" dirty="0"/>
          </a:p>
        </p:txBody>
      </p:sp>
    </p:spTree>
    <p:extLst>
      <p:ext uri="{BB962C8B-B14F-4D97-AF65-F5344CB8AC3E}">
        <p14:creationId xmlns:p14="http://schemas.microsoft.com/office/powerpoint/2010/main" val="4148132727"/>
      </p:ext>
    </p:extLst>
  </p:cSld>
  <p:clrMapOvr>
    <a:masterClrMapping/>
  </p:clrMapOvr>
</p:sld>
</file>

<file path=ppt/theme/theme1.xml><?xml version="1.0" encoding="utf-8"?>
<a:theme xmlns:a="http://schemas.openxmlformats.org/drawingml/2006/main" name="框架">
  <a:themeElements>
    <a:clrScheme name="框架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框架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框架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{4319DEBB-D755-8845-846A-E9C38D5BDDD9}tf10001124</Template>
  <TotalTime>58</TotalTime>
  <Words>178</Words>
  <Application>Microsoft Macintosh PowerPoint</Application>
  <PresentationFormat>寬螢幕</PresentationFormat>
  <Paragraphs>30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新細明體</vt:lpstr>
      <vt:lpstr>Corbel</vt:lpstr>
      <vt:lpstr>Wingdings 2</vt:lpstr>
      <vt:lpstr>框架</vt:lpstr>
      <vt:lpstr>期末專案</vt:lpstr>
      <vt:lpstr>成果展現</vt:lpstr>
      <vt:lpstr>特色</vt:lpstr>
      <vt:lpstr>使用軟題</vt:lpstr>
      <vt:lpstr>使用素材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期末專案</dc:title>
  <dc:creator>Microsoft Office User</dc:creator>
  <cp:lastModifiedBy>Microsoft Office User</cp:lastModifiedBy>
  <cp:revision>5</cp:revision>
  <dcterms:created xsi:type="dcterms:W3CDTF">2021-06-15T01:06:30Z</dcterms:created>
  <dcterms:modified xsi:type="dcterms:W3CDTF">2021-06-15T02:04:43Z</dcterms:modified>
</cp:coreProperties>
</file>

<file path=docProps/thumbnail.jpeg>
</file>